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71" r:id="rId3"/>
    <p:sldId id="334" r:id="rId4"/>
    <p:sldId id="276" r:id="rId5"/>
    <p:sldId id="350" r:id="rId6"/>
    <p:sldId id="333" r:id="rId7"/>
    <p:sldId id="351" r:id="rId8"/>
    <p:sldId id="352" r:id="rId9"/>
    <p:sldId id="327" r:id="rId10"/>
    <p:sldId id="340" r:id="rId11"/>
    <p:sldId id="343" r:id="rId12"/>
    <p:sldId id="346" r:id="rId13"/>
    <p:sldId id="349" r:id="rId14"/>
    <p:sldId id="348" r:id="rId15"/>
    <p:sldId id="341" r:id="rId16"/>
    <p:sldId id="332" r:id="rId17"/>
    <p:sldId id="339" r:id="rId18"/>
    <p:sldId id="315" r:id="rId19"/>
    <p:sldId id="336" r:id="rId20"/>
    <p:sldId id="338" r:id="rId21"/>
    <p:sldId id="326" r:id="rId22"/>
    <p:sldId id="342" r:id="rId23"/>
    <p:sldId id="347" r:id="rId24"/>
    <p:sldId id="320" r:id="rId25"/>
    <p:sldId id="331" r:id="rId26"/>
    <p:sldId id="330" r:id="rId27"/>
    <p:sldId id="288" r:id="rId28"/>
    <p:sldId id="328" r:id="rId29"/>
    <p:sldId id="329" r:id="rId30"/>
    <p:sldId id="335" r:id="rId31"/>
    <p:sldId id="344" r:id="rId32"/>
    <p:sldId id="345" r:id="rId33"/>
    <p:sldId id="337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 varScale="1">
        <p:scale>
          <a:sx n="81" d="100"/>
          <a:sy n="81" d="100"/>
        </p:scale>
        <p:origin x="411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04/15/2024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tiff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21" Type="http://schemas.microsoft.com/office/2007/relationships/hdphoto" Target="../media/hdphoto5.wdp"/><Relationship Id="rId7" Type="http://schemas.openxmlformats.org/officeDocument/2006/relationships/image" Target="../media/image97.svg"/><Relationship Id="rId12" Type="http://schemas.openxmlformats.org/officeDocument/2006/relationships/image" Target="../media/image102.tiff"/><Relationship Id="rId17" Type="http://schemas.microsoft.com/office/2007/relationships/hdphoto" Target="../media/hdphoto3.wdp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emf"/><Relationship Id="rId24" Type="http://schemas.openxmlformats.org/officeDocument/2006/relationships/image" Target="../media/image110.png"/><Relationship Id="rId5" Type="http://schemas.openxmlformats.org/officeDocument/2006/relationships/image" Target="../media/image95.png"/><Relationship Id="rId15" Type="http://schemas.microsoft.com/office/2007/relationships/hdphoto" Target="../media/hdphoto2.wdp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9" Type="http://schemas.microsoft.com/office/2007/relationships/hdphoto" Target="../media/hdphoto4.wdp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12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4.svg"/><Relationship Id="rId7" Type="http://schemas.openxmlformats.org/officeDocument/2006/relationships/image" Target="../media/image79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1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11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72.svg"/><Relationship Id="rId10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0.png"/><Relationship Id="rId5" Type="http://schemas.openxmlformats.org/officeDocument/2006/relationships/image" Target="../media/image7.svg"/><Relationship Id="rId10" Type="http://schemas.openxmlformats.org/officeDocument/2006/relationships/image" Target="../media/image119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7.svg"/><Relationship Id="rId7" Type="http://schemas.openxmlformats.org/officeDocument/2006/relationships/image" Target="../media/image92.png"/><Relationship Id="rId12" Type="http://schemas.openxmlformats.org/officeDocument/2006/relationships/image" Target="../media/image12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95.png"/><Relationship Id="rId4" Type="http://schemas.openxmlformats.org/officeDocument/2006/relationships/image" Target="../media/image123.png"/><Relationship Id="rId9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svg"/><Relationship Id="rId18" Type="http://schemas.openxmlformats.org/officeDocument/2006/relationships/image" Target="../media/image151.png"/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12" Type="http://schemas.openxmlformats.org/officeDocument/2006/relationships/image" Target="../media/image145.png"/><Relationship Id="rId17" Type="http://schemas.openxmlformats.org/officeDocument/2006/relationships/image" Target="../media/image150.sv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svg"/><Relationship Id="rId5" Type="http://schemas.openxmlformats.org/officeDocument/2006/relationships/image" Target="../media/image138.svg"/><Relationship Id="rId15" Type="http://schemas.openxmlformats.org/officeDocument/2006/relationships/image" Target="../media/image148.svg"/><Relationship Id="rId10" Type="http://schemas.openxmlformats.org/officeDocument/2006/relationships/image" Target="../media/image143.png"/><Relationship Id="rId19" Type="http://schemas.openxmlformats.org/officeDocument/2006/relationships/image" Target="../media/image152.svg"/><Relationship Id="rId4" Type="http://schemas.openxmlformats.org/officeDocument/2006/relationships/image" Target="../media/image137.png"/><Relationship Id="rId9" Type="http://schemas.openxmlformats.org/officeDocument/2006/relationships/image" Target="../media/image142.svg"/><Relationship Id="rId1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E48A4-2BFD-F958-C1A8-88F68EF04084}"/>
              </a:ext>
            </a:extLst>
          </p:cNvPr>
          <p:cNvSpPr/>
          <p:nvPr/>
        </p:nvSpPr>
        <p:spPr>
          <a:xfrm>
            <a:off x="14264" y="0"/>
            <a:ext cx="6577200" cy="661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0" y="1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B1AA9-B649-EEDE-21E5-D6A6B4A1CBF1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0" y="0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" y="56507"/>
              <a:ext cx="6578600" cy="15748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suplement</a:t>
            </a:r>
            <a:endParaRPr lang="de-DE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4750" y="3583753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696" y="1993078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1391</Words>
  <Application>Microsoft Office PowerPoint</Application>
  <PresentationFormat>Widescreen</PresentationFormat>
  <Paragraphs>534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163</cp:revision>
  <cp:lastPrinted>2023-11-09T13:29:29Z</cp:lastPrinted>
  <dcterms:created xsi:type="dcterms:W3CDTF">2022-10-03T09:22:01Z</dcterms:created>
  <dcterms:modified xsi:type="dcterms:W3CDTF">2024-04-15T14:39:02Z</dcterms:modified>
</cp:coreProperties>
</file>